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0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95" r:id="rId21"/>
    <p:sldId id="276" r:id="rId22"/>
    <p:sldId id="296" r:id="rId23"/>
    <p:sldId id="277" r:id="rId24"/>
    <p:sldId id="278" r:id="rId25"/>
    <p:sldId id="297" r:id="rId26"/>
    <p:sldId id="279" r:id="rId27"/>
    <p:sldId id="280" r:id="rId28"/>
    <p:sldId id="282" r:id="rId29"/>
    <p:sldId id="294" r:id="rId30"/>
    <p:sldId id="283" r:id="rId31"/>
    <p:sldId id="281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9" r:id="rId40"/>
    <p:sldId id="259" r:id="rId41"/>
    <p:sldId id="265" r:id="rId42"/>
    <p:sldId id="266" r:id="rId43"/>
    <p:sldId id="292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9D9DD2"/>
    <a:srgbClr val="FFFF66"/>
    <a:srgbClr val="FF73AC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7386" autoAdjust="0"/>
    <p:restoredTop sz="82275" autoAdjust="0"/>
  </p:normalViewPr>
  <p:slideViewPr>
    <p:cSldViewPr>
      <p:cViewPr>
        <p:scale>
          <a:sx n="90" d="100"/>
          <a:sy n="90" d="100"/>
        </p:scale>
        <p:origin x="-84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4/3/2011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173074-13A7-4F3E-9C45-027544BEF357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3F6BED3-1978-43FA-B52F-F63BC1530E6F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0D6928-C87C-411E-8281-8F0C49D587FD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343400"/>
            <a:ext cx="8229600" cy="1401763"/>
          </a:xfrm>
        </p:spPr>
        <p:txBody>
          <a:bodyPr/>
          <a:lstStyle/>
          <a:p>
            <a:pPr marL="290513" indent="-290513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Ongoing study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patients undergoing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carotid endarterectomy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1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Both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and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asymptomatic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patients are scanned prior to surgery.</a:t>
            </a:r>
          </a:p>
        </p:txBody>
      </p:sp>
      <p:pic>
        <p:nvPicPr>
          <p:cNvPr id="1638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7" descr="hshi_bmod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112838" y="1600200"/>
            <a:ext cx="2727325" cy="2185988"/>
          </a:xfrm>
          <a:noFill/>
        </p:spPr>
      </p:pic>
      <p:pic>
        <p:nvPicPr>
          <p:cNvPr id="16390" name="Picture 8" descr="hshi_strai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5165725" y="1600200"/>
            <a:ext cx="3001963" cy="2185988"/>
          </a:xfrm>
          <a:noFill/>
        </p:spPr>
      </p:pic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1981200" y="3810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60960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Strain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04800" y="5943600"/>
            <a:ext cx="7543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Images taken from H. Shi, C. Mitchell, M. McCormick, M. Kliewer, R. Dempsey, and T. Varghese.  Preliminary </a:t>
            </a:r>
            <a:r>
              <a:rPr lang="en-US" sz="1400" i="1">
                <a:solidFill>
                  <a:srgbClr val="E6E6E6"/>
                </a:solidFill>
              </a:rPr>
              <a:t>in vivo</a:t>
            </a:r>
            <a:r>
              <a:rPr lang="en-US" sz="1400">
                <a:solidFill>
                  <a:srgbClr val="E6E6E6"/>
                </a:solidFill>
              </a:rPr>
              <a:t> atherosclerotic carotid plaque characterization using the accumulated axial strain and relative lateral shift strain indices.  Phys Med Biol.  53(22):6377-6394.  Oct 2008.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Images are collected 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three different angles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      -10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10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Continuous collection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at full frame rate, and two frames are collected per cardiac cycle,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gated to the QRS complex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electrocardiogram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741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6" descr="ecg_gating_color_trigg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057400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imaging: Beam steering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18435" name="Picture 8" descr="pat143_steer_bmode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2547938" cy="2036763"/>
          </a:xfrm>
          <a:noFill/>
        </p:spPr>
      </p:pic>
      <p:pic>
        <p:nvPicPr>
          <p:cNvPr id="18436" name="Picture 10" descr="pat143_steer_bmode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3276600" y="1828800"/>
            <a:ext cx="2266950" cy="2114550"/>
          </a:xfrm>
          <a:noFill/>
        </p:spPr>
      </p:pic>
      <p:pic>
        <p:nvPicPr>
          <p:cNvPr id="18437" name="Picture 13" descr="pat143_steer_strain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228600" y="4421188"/>
            <a:ext cx="2781300" cy="1879600"/>
          </a:xfrm>
          <a:noFill/>
        </p:spPr>
      </p:pic>
      <p:pic>
        <p:nvPicPr>
          <p:cNvPr id="18438" name="Picture 4" descr="uw_black_from_pd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1" descr="pat143_steer_bmode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1828800"/>
            <a:ext cx="27432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15" descr="pat143_steer_strain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8"/>
          <a:srcRect/>
          <a:stretch>
            <a:fillRect/>
          </a:stretch>
        </p:blipFill>
        <p:spPr>
          <a:xfrm>
            <a:off x="3321050" y="4376738"/>
            <a:ext cx="2546350" cy="1955800"/>
          </a:xfrm>
          <a:noFill/>
        </p:spPr>
      </p:pic>
      <p:pic>
        <p:nvPicPr>
          <p:cNvPr id="18441" name="Picture 17" descr="pat143_steer_strain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48400" y="4446588"/>
            <a:ext cx="27432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908" name="Group 44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153400" cy="5788027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Tomy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Varghese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Advisor,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Carol Mitchell, Sara Baker, Bridgett Finnegan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Expert ultrasonographers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Robert Dempsey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Neurosurgeon, project leader,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Hacker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VisualSonics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Mark Kliewer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Radiologist,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Stiles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measurements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Jim Zagzebski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Pam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Winne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, Cindy Colombo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Beth Meyerand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Tim Hall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Tom Yin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Committee member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Hairong Shi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Mentor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Bruce Hermann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Neurologist, cognitive assessment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Shahriar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Salamat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Pathology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Dr. Ernest Madsen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expert, phantoms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Niki Virnig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Research coordinator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Ultrasound group members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Medical Physics Department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Biomedical Engineering Department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Clinical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Neuroengineering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 Training Program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smtClean="0">
                <a:solidFill>
                  <a:srgbClr val="E6E6E6"/>
                </a:solidFill>
              </a:rPr>
              <a:t>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</a:t>
            </a:r>
            <a:r>
              <a:rPr lang="en-US" sz="1200" dirty="0" smtClean="0">
                <a:solidFill>
                  <a:srgbClr val="E6E6E6"/>
                </a:solidFill>
              </a:rPr>
              <a:t>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200" b="0" i="0" u="none" strike="noStrike" kern="0" cap="none" spc="0" normalizeH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200" b="0" i="0" u="none" strike="noStrike" kern="0" cap="none" spc="0" normalizeH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1893</TotalTime>
  <Words>1765</Words>
  <Application>Microsoft PowerPoint</Application>
  <PresentationFormat>On-screen Show (4:3)</PresentationFormat>
  <Paragraphs>450</Paragraphs>
  <Slides>43</Slides>
  <Notes>43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Aim 1: In vivo carotid strain imaging  Preliminary results</vt:lpstr>
      <vt:lpstr>Aim 1: In vivo carotid strain imaging: Beam steering  Preliminary results</vt:lpstr>
      <vt:lpstr>Aim 1: In vivo carotid strain imaging: Beam steering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33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104</cp:revision>
  <dcterms:created xsi:type="dcterms:W3CDTF">2009-01-03T17:17:28Z</dcterms:created>
  <dcterms:modified xsi:type="dcterms:W3CDTF">2011-04-03T23:59:09Z</dcterms:modified>
</cp:coreProperties>
</file>